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3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3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5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7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5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7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6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9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A30E4-70D2-4AEB-AD2E-5859669C4B6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08638-51FB-4162-90F2-10DC6750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Sentinel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Assumes while loops and input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5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Logic – uses an indefinite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 loop is a definite loop – you know how many times it needs to execute</a:t>
            </a:r>
          </a:p>
          <a:p>
            <a:r>
              <a:rPr lang="en-US" dirty="0" smtClean="0"/>
              <a:t>There are many situations in life / programming where you do not know this information (how many times it needs to execute)</a:t>
            </a:r>
          </a:p>
          <a:p>
            <a:r>
              <a:rPr lang="en-US" dirty="0" smtClean="0"/>
              <a:t>The while loop (indefinite loop) is made for this kind of situation.</a:t>
            </a:r>
          </a:p>
          <a:p>
            <a:r>
              <a:rPr lang="en-US" dirty="0" smtClean="0"/>
              <a:t>Example: “The loop executes until a sensor gives a value out of range”</a:t>
            </a:r>
          </a:p>
          <a:p>
            <a:r>
              <a:rPr lang="en-US" dirty="0" smtClean="0"/>
              <a:t>Example:  “The user plays a game until they get tired.”</a:t>
            </a:r>
          </a:p>
          <a:p>
            <a:r>
              <a:rPr lang="en-US" dirty="0" smtClean="0"/>
              <a:t>Example: “The user inputs a value which must be either Y or N, nothing else.”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pattern of statements called “sentinel logic” handles this kind of problem as cleanly as it can be done.</a:t>
            </a:r>
          </a:p>
          <a:p>
            <a:pPr lvl="1"/>
            <a:r>
              <a:rPr lang="en-US" dirty="0" smtClean="0"/>
              <a:t>A sentinel is an indicator that the loop can stop executing, that the data is used up.  It can be a special number (-1, 0, 9999), a string (“stop”), or it can be a condition (keep looping while sensor &gt; 0 and sensor &lt; 50)</a:t>
            </a:r>
            <a:endParaRPr lang="en-US" dirty="0"/>
          </a:p>
          <a:p>
            <a:r>
              <a:rPr lang="en-US" dirty="0" smtClean="0"/>
              <a:t>Pattern</a:t>
            </a:r>
          </a:p>
          <a:p>
            <a:pPr lvl="1"/>
            <a:r>
              <a:rPr lang="en-US" dirty="0" smtClean="0"/>
              <a:t>Input the first data value to be processed</a:t>
            </a:r>
          </a:p>
          <a:p>
            <a:pPr lvl="1"/>
            <a:r>
              <a:rPr lang="en-US" dirty="0" smtClean="0"/>
              <a:t>While the data value is not the sentinel</a:t>
            </a:r>
            <a:endParaRPr lang="en-US" dirty="0"/>
          </a:p>
          <a:p>
            <a:pPr lvl="2"/>
            <a:r>
              <a:rPr lang="en-US" dirty="0" smtClean="0"/>
              <a:t>Process the data value</a:t>
            </a:r>
          </a:p>
          <a:p>
            <a:pPr lvl="2"/>
            <a:r>
              <a:rPr lang="en-US" dirty="0" smtClean="0"/>
              <a:t>Input the next data value to be processed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358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Sentinel Logic</vt:lpstr>
      <vt:lpstr>Sentinel Logic – uses an indefinite loop</vt:lpstr>
      <vt:lpstr>A pattern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Sentinel Logic</dc:title>
  <dc:creator>Distance Learning Programs</dc:creator>
  <cp:lastModifiedBy>Distance Learning Programs</cp:lastModifiedBy>
  <cp:revision>2</cp:revision>
  <dcterms:created xsi:type="dcterms:W3CDTF">2014-05-29T15:32:48Z</dcterms:created>
  <dcterms:modified xsi:type="dcterms:W3CDTF">2014-05-29T15:34:02Z</dcterms:modified>
</cp:coreProperties>
</file>