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2" autoAdjust="0"/>
    <p:restoredTop sz="94660"/>
  </p:normalViewPr>
  <p:slideViewPr>
    <p:cSldViewPr snapToGrid="0">
      <p:cViewPr varScale="1">
        <p:scale>
          <a:sx n="88" d="100"/>
          <a:sy n="88" d="100"/>
        </p:scale>
        <p:origin x="120" y="2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A30E4-70D2-4AEB-AD2E-5859669C4B62}" type="datetimeFigureOut">
              <a:rPr lang="en-US" smtClean="0"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08638-51FB-4162-90F2-10DC67507A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03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A30E4-70D2-4AEB-AD2E-5859669C4B62}" type="datetimeFigureOut">
              <a:rPr lang="en-US" smtClean="0"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08638-51FB-4162-90F2-10DC67507A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737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A30E4-70D2-4AEB-AD2E-5859669C4B62}" type="datetimeFigureOut">
              <a:rPr lang="en-US" smtClean="0"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08638-51FB-4162-90F2-10DC67507A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056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A30E4-70D2-4AEB-AD2E-5859669C4B62}" type="datetimeFigureOut">
              <a:rPr lang="en-US" smtClean="0"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08638-51FB-4162-90F2-10DC67507A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279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A30E4-70D2-4AEB-AD2E-5859669C4B62}" type="datetimeFigureOut">
              <a:rPr lang="en-US" smtClean="0"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08638-51FB-4162-90F2-10DC67507A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4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A30E4-70D2-4AEB-AD2E-5859669C4B62}" type="datetimeFigureOut">
              <a:rPr lang="en-US" smtClean="0"/>
              <a:t>5/29/2014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08638-51FB-4162-90F2-10DC67507A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519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A30E4-70D2-4AEB-AD2E-5859669C4B62}" type="datetimeFigureOut">
              <a:rPr lang="en-US" smtClean="0"/>
              <a:t>5/29/2014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08638-51FB-4162-90F2-10DC67507A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232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A30E4-70D2-4AEB-AD2E-5859669C4B62}" type="datetimeFigureOut">
              <a:rPr lang="en-US" smtClean="0"/>
              <a:t>5/29/2014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08638-51FB-4162-90F2-10DC67507A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050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A30E4-70D2-4AEB-AD2E-5859669C4B62}" type="datetimeFigureOut">
              <a:rPr lang="en-US" smtClean="0"/>
              <a:t>5/29/2014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08638-51FB-4162-90F2-10DC67507A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676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A30E4-70D2-4AEB-AD2E-5859669C4B62}" type="datetimeFigureOut">
              <a:rPr lang="en-US" smtClean="0"/>
              <a:t>5/29/2014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08638-51FB-4162-90F2-10DC67507A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864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A30E4-70D2-4AEB-AD2E-5859669C4B62}" type="datetimeFigureOut">
              <a:rPr lang="en-US" smtClean="0"/>
              <a:t>5/29/2014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08638-51FB-4162-90F2-10DC67507A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991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DA30E4-70D2-4AEB-AD2E-5859669C4B62}" type="datetimeFigureOut">
              <a:rPr lang="en-US" smtClean="0"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308638-51FB-4162-90F2-10DC67507A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72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Sentinel Logic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Assumes while loops and input statements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4353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Sentinel Logic – uses an indefinite 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for loop is a definite loop – you know how many times it needs to execute</a:t>
            </a:r>
          </a:p>
          <a:p>
            <a:r>
              <a:rPr lang="en-US" dirty="0" smtClean="0"/>
              <a:t>There are many situations in life / programming where you do not know this information (how many times it needs to execute)</a:t>
            </a:r>
          </a:p>
          <a:p>
            <a:r>
              <a:rPr lang="en-US" dirty="0" smtClean="0"/>
              <a:t>The while loop (indefinite loop) is made for this kind of situation.</a:t>
            </a:r>
          </a:p>
          <a:p>
            <a:r>
              <a:rPr lang="en-US" dirty="0" smtClean="0"/>
              <a:t>Example: “The loop executes until a sensor gives a value out of range”</a:t>
            </a:r>
          </a:p>
          <a:p>
            <a:r>
              <a:rPr lang="en-US" dirty="0" smtClean="0"/>
              <a:t>Example:  “The user plays a game until they get tired.”</a:t>
            </a:r>
          </a:p>
          <a:p>
            <a:r>
              <a:rPr lang="en-US" dirty="0" smtClean="0"/>
              <a:t>Example: “The user inputs a value which must be either Y or N, nothing else.”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3988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pattern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pattern of statements called “sentinel logic” handles this kind of problem as cleanly as it can be done.</a:t>
            </a:r>
          </a:p>
          <a:p>
            <a:pPr lvl="1"/>
            <a:r>
              <a:rPr lang="en-US" dirty="0" smtClean="0"/>
              <a:t>A sentinel is an indicator that the loop can stop executing, that the data is used up.  It can be a special number (-1, 0, 9999), a string (“stop”), or it can be a condition (keep looping while sensor &gt; 0 and sensor &lt; 50)</a:t>
            </a:r>
            <a:endParaRPr lang="en-US" dirty="0"/>
          </a:p>
          <a:p>
            <a:r>
              <a:rPr lang="en-US" dirty="0" smtClean="0"/>
              <a:t>Pattern</a:t>
            </a:r>
          </a:p>
          <a:p>
            <a:pPr lvl="1"/>
            <a:r>
              <a:rPr lang="en-US" dirty="0" smtClean="0"/>
              <a:t>Input the first data value to be processed</a:t>
            </a:r>
          </a:p>
          <a:p>
            <a:pPr lvl="1"/>
            <a:r>
              <a:rPr lang="en-US" dirty="0" smtClean="0"/>
              <a:t>While the data value is not the sentinel</a:t>
            </a:r>
            <a:endParaRPr lang="en-US" dirty="0"/>
          </a:p>
          <a:p>
            <a:pPr lvl="2"/>
            <a:r>
              <a:rPr lang="en-US" dirty="0" smtClean="0"/>
              <a:t>Process the data value</a:t>
            </a:r>
          </a:p>
          <a:p>
            <a:pPr lvl="2"/>
            <a:r>
              <a:rPr lang="en-US" dirty="0" smtClean="0"/>
              <a:t>Input the next data value to be processed</a:t>
            </a:r>
          </a:p>
          <a:p>
            <a:pPr marL="914400" lvl="2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93586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227</Words>
  <Application>Microsoft Office PowerPoint</Application>
  <PresentationFormat>Widescreen</PresentationFormat>
  <Paragraphs>17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Sentinel Logic</vt:lpstr>
      <vt:lpstr>Sentinel Logic – uses an indefinite loop</vt:lpstr>
      <vt:lpstr>A pattern</vt:lpstr>
    </vt:vector>
  </TitlesOfParts>
  <Company>University of Kentucky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Sentinel Logic</dc:title>
  <dc:creator>Distance Learning Programs</dc:creator>
  <cp:lastModifiedBy>Distance Learning Programs</cp:lastModifiedBy>
  <cp:revision>2</cp:revision>
  <dcterms:created xsi:type="dcterms:W3CDTF">2014-05-29T15:32:48Z</dcterms:created>
  <dcterms:modified xsi:type="dcterms:W3CDTF">2014-05-29T15:34:02Z</dcterms:modified>
</cp:coreProperties>
</file>